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438" y="8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C3DCD1-F328-4F1D-8EA9-8128FC42BA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641D4CA-4D14-4652-B4B4-D2BBB6B457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3C2BFA-824A-4B7C-9749-10AD5D69E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467E5D-56D6-468A-AC4D-BED5E55D2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290478-BBEF-40B7-A417-BA3AD83B0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54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D487DF-A1E0-437B-9F8D-39DD33B59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492A94E-AD40-4305-98F5-EA80F5D8F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69B3927-FE63-4051-BE49-B21EAF11E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412E6CD-7C33-432B-A0DB-61B1E7EA8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4273A08-4848-447A-ACCF-E1FB0F52A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711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DD8220F-89E9-4C1B-AADA-2179684A3A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183D0EE-9040-4E1B-B347-96D6B60BBD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A13EA84-89CB-4A81-835E-BD01A6D3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AC873D-29EF-4BBC-A224-10774D0D8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FD190A6-D981-402A-8250-1A144499E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52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D5BA7-A11D-4ACE-A8DE-9D85971D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A833F8-6515-4122-BEE0-E8D21158D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20C3897-EBBB-4155-8182-74486B207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348FF5F-86C3-4B9D-A7E7-C5FCEA3F1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485C05B-7D73-4032-BEF8-CCDE9635E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966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16E80F-59A8-4ED3-A99F-4EB9EFF84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8024CCD-D307-4230-9D70-427908D7D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F71F8E-C0B7-41D2-BF0D-7F5876EA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5E53251-6C80-4231-8E27-6D1251BC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439EFF0-0832-48DC-8E66-866ABCF2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280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A4863A-13EE-434E-9CFA-331F2D3A4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3807CD-D2E1-41AA-96B4-9E4DD245A1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3EEEF3F-BD04-4817-849B-023F23484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BC84023-E728-4557-8755-7767EBB20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E7963F5-41AE-4F77-A13A-49F86150D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452C6CA-4AA0-4784-BA12-8D7B0B727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21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134A0F-0EC3-4DFB-8150-EA6E8DFCA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058204B-102E-40E0-BC1A-01146282C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1C8F8ED-8777-473B-85C4-2A68F59E1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E3837E4-3708-4A77-82C4-0AE82D3B25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A199422-94D4-4505-848D-8F1ACFE408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9D502C9-3020-4C27-A9E3-9FC1A6F2B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60C8D36-2035-4EC8-9CE0-48B2A4D99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AFE0832-E1A0-40C0-AA77-B94BBCBB1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24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36E988-9B96-4A7E-ABE6-B490316A3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3C98F0C-A2A0-4E51-94AF-06252BC40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75A4134-7866-4360-AF15-5AED758EE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3898B7F-638A-46F0-BF42-B89415C15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950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C3A0D9F-822E-4CDA-ABB8-AA24BD6CB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D3CA413-CDAA-4347-9F11-2822C49E7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43ACB8B-A83E-4CDB-9464-793D8E716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443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122A2F-8847-42F5-A1F1-DC54717A0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FBE5E2-73EB-40D3-ADAE-A3C50CC5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AE0B34C-5D49-4B98-85FA-006D2E2AD4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C9AE595-F8F0-4B8F-B80C-484D8ED29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5AE05CB-1DA9-4EA3-BF01-3E6ABDF30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51DE43C-99B5-4655-9E3F-CD12A4510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6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696817-31CD-4245-882F-5B958D8EE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0FD303D-0936-4EF6-90D0-29816CAA3A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3B0E622-89D8-454C-92E4-9A3DEC2C1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B8C118A-D133-4B88-B556-A9078A6AA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9DAEB90-8AA2-4D06-B5E9-A2C7C5B1C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813D26A-53E0-4839-84C2-559B0A41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18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5E17514-FF74-49B9-800F-EEF0C7A74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594EBD7-77D3-4CEA-9725-A7987BAB2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D39D1B2-4F50-4968-AA08-6EC32AC5BB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B83C5-0A95-4AE3-AA94-0E8954943A02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B331F8-C635-48F2-B0B4-C3FD392D3C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69517A9-1C54-4BEF-B84D-D0CA168B36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0848E-B895-407C-BF7F-37478414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55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56 5" descr="一張含有 室內, 上方, 坐, 桌 的圖片&#10;&#10;產生非常高可信度的描述">
            <a:extLst>
              <a:ext uri="{FF2B5EF4-FFF2-40B4-BE49-F238E27FC236}">
                <a16:creationId xmlns:a16="http://schemas.microsoft.com/office/drawing/2014/main" id="{153215E3-BD92-4324-9D28-D53A22DBD5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-443" b="-1"/>
          <a:stretch/>
        </p:blipFill>
        <p:spPr>
          <a:xfrm>
            <a:off x="252112" y="761012"/>
            <a:ext cx="5930248" cy="3011128"/>
          </a:xfrm>
          <a:prstGeom prst="rect">
            <a:avLst/>
          </a:prstGeom>
        </p:spPr>
      </p:pic>
      <p:pic>
        <p:nvPicPr>
          <p:cNvPr id="9" name="Picture 256 9">
            <a:extLst>
              <a:ext uri="{FF2B5EF4-FFF2-40B4-BE49-F238E27FC236}">
                <a16:creationId xmlns:a16="http://schemas.microsoft.com/office/drawing/2014/main" id="{14FEC6C0-0BCA-43A9-80B5-6CEE45279C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0" r="3574" b="-2"/>
          <a:stretch/>
        </p:blipFill>
        <p:spPr>
          <a:xfrm>
            <a:off x="3053058" y="3535681"/>
            <a:ext cx="3342662" cy="2831520"/>
          </a:xfrm>
          <a:prstGeom prst="rect">
            <a:avLst/>
          </a:prstGeom>
        </p:spPr>
      </p:pic>
      <p:pic>
        <p:nvPicPr>
          <p:cNvPr id="14" name="Picture 256 14">
            <a:extLst>
              <a:ext uri="{FF2B5EF4-FFF2-40B4-BE49-F238E27FC236}">
                <a16:creationId xmlns:a16="http://schemas.microsoft.com/office/drawing/2014/main" id="{C7987D78-DAFA-4579-BAB0-53D236A0C8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2" t="1" r="12027" b="1"/>
          <a:stretch/>
        </p:blipFill>
        <p:spPr>
          <a:xfrm>
            <a:off x="88633" y="3542182"/>
            <a:ext cx="2964425" cy="2825019"/>
          </a:xfrm>
          <a:prstGeom prst="rect">
            <a:avLst/>
          </a:prstGeom>
        </p:spPr>
      </p:pic>
      <p:pic>
        <p:nvPicPr>
          <p:cNvPr id="15" name="Picture 15" descr="一張含有 地圖, 文字 的圖片&#10;&#10;描述是以高可信度產生">
            <a:extLst>
              <a:ext uri="{FF2B5EF4-FFF2-40B4-BE49-F238E27FC236}">
                <a16:creationId xmlns:a16="http://schemas.microsoft.com/office/drawing/2014/main" id="{B5C204A6-B661-46FB-B424-49A69FB5A4A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5" r="11505" b="-4"/>
          <a:stretch/>
        </p:blipFill>
        <p:spPr>
          <a:xfrm>
            <a:off x="6395720" y="713739"/>
            <a:ext cx="5436350" cy="521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939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57 5" descr="一張含有 文字, 地圖 的圖片&#10;&#10;產生非常高可信度的描述">
            <a:extLst>
              <a:ext uri="{FF2B5EF4-FFF2-40B4-BE49-F238E27FC236}">
                <a16:creationId xmlns:a16="http://schemas.microsoft.com/office/drawing/2014/main" id="{0662BCAD-5439-4C9A-8DA3-DB4F4554EA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1" y="3519588"/>
            <a:ext cx="5852160" cy="2926080"/>
          </a:xfrm>
          <a:prstGeom prst="rect">
            <a:avLst/>
          </a:prstGeom>
        </p:spPr>
      </p:pic>
      <p:pic>
        <p:nvPicPr>
          <p:cNvPr id="7" name="Picture 257 7">
            <a:extLst>
              <a:ext uri="{FF2B5EF4-FFF2-40B4-BE49-F238E27FC236}">
                <a16:creationId xmlns:a16="http://schemas.microsoft.com/office/drawing/2014/main" id="{E586EC10-57BC-4489-B77B-1779F9B129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42" y="274320"/>
            <a:ext cx="4814938" cy="3245268"/>
          </a:xfrm>
          <a:prstGeom prst="rect">
            <a:avLst/>
          </a:prstGeom>
        </p:spPr>
      </p:pic>
      <p:pic>
        <p:nvPicPr>
          <p:cNvPr id="9" name="Picture 257 9">
            <a:extLst>
              <a:ext uri="{FF2B5EF4-FFF2-40B4-BE49-F238E27FC236}">
                <a16:creationId xmlns:a16="http://schemas.microsoft.com/office/drawing/2014/main" id="{F496235D-3D21-4B06-8634-BDF75247E5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358" y="289560"/>
            <a:ext cx="5852160" cy="292608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FC3E736C-2AB8-4AE5-ADE4-E8A506381D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358" y="3519588"/>
            <a:ext cx="5852160" cy="292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138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寬螢幕</PresentationFormat>
  <Paragraphs>0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7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蔡易珈</dc:creator>
  <cp:lastModifiedBy>蔡易珈</cp:lastModifiedBy>
  <cp:revision>2</cp:revision>
  <dcterms:created xsi:type="dcterms:W3CDTF">2017-12-10T13:39:36Z</dcterms:created>
  <dcterms:modified xsi:type="dcterms:W3CDTF">2017-12-10T13:50:10Z</dcterms:modified>
</cp:coreProperties>
</file>

<file path=docProps/thumbnail.jpeg>
</file>